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Helvetica World" panose="020B0604020202020204" charset="-128"/>
      <p:regular r:id="rId20"/>
    </p:embeddedFont>
    <p:embeddedFont>
      <p:font typeface="Helvetica World Bold" panose="020B0604020202020204" charset="-128"/>
      <p:regular r:id="rId21"/>
    </p:embeddedFont>
    <p:embeddedFont>
      <p:font typeface="Canva Sans Bold" panose="020B0604020202020204" charset="0"/>
      <p:regular r:id="rId22"/>
    </p:embeddedFont>
    <p:embeddedFont>
      <p:font typeface="Children One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65215" y="0"/>
            <a:ext cx="15209274" cy="10287000"/>
          </a:xfrm>
          <a:custGeom>
            <a:avLst/>
            <a:gdLst/>
            <a:ahLst/>
            <a:cxnLst/>
            <a:rect l="l" t="t" r="r" b="b"/>
            <a:pathLst>
              <a:path w="15209274" h="10287000">
                <a:moveTo>
                  <a:pt x="0" y="0"/>
                </a:moveTo>
                <a:lnTo>
                  <a:pt x="15209274" y="0"/>
                </a:lnTo>
                <a:lnTo>
                  <a:pt x="152092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19576" y="3054678"/>
            <a:ext cx="6106621" cy="45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7"/>
              </a:lnSpc>
              <a:spcBef>
                <a:spcPct val="0"/>
              </a:spcBef>
            </a:pPr>
            <a:r>
              <a:rPr lang="en-US" sz="2798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MSUAS OPEN ACCESS 2024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071843"/>
            <a:ext cx="7480421" cy="139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94"/>
              </a:lnSpc>
            </a:pPr>
            <a:r>
              <a:rPr lang="en-US" sz="9400" b="1">
                <a:solidFill>
                  <a:srgbClr val="8401FA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E-Resources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750292"/>
            <a:ext cx="7480421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Our complete how-to on accessing our e-resources at Manicaland State University of Applied Sciences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" b="-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88439" y="2944670"/>
            <a:ext cx="3849001" cy="899704"/>
          </a:xfrm>
          <a:custGeom>
            <a:avLst/>
            <a:gdLst/>
            <a:ahLst/>
            <a:cxnLst/>
            <a:rect l="l" t="t" r="r" b="b"/>
            <a:pathLst>
              <a:path w="3849001" h="899704">
                <a:moveTo>
                  <a:pt x="0" y="0"/>
                </a:moveTo>
                <a:lnTo>
                  <a:pt x="3849002" y="0"/>
                </a:lnTo>
                <a:lnTo>
                  <a:pt x="3849002" y="899704"/>
                </a:lnTo>
                <a:lnTo>
                  <a:pt x="0" y="899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43879" y="864599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8: search for books using keywords or titles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9" b="-44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81144" y="1370703"/>
            <a:ext cx="3849001" cy="899704"/>
          </a:xfrm>
          <a:custGeom>
            <a:avLst/>
            <a:gdLst/>
            <a:ahLst/>
            <a:cxnLst/>
            <a:rect l="l" t="t" r="r" b="b"/>
            <a:pathLst>
              <a:path w="3849001" h="899704">
                <a:moveTo>
                  <a:pt x="0" y="0"/>
                </a:moveTo>
                <a:lnTo>
                  <a:pt x="3849002" y="0"/>
                </a:lnTo>
                <a:lnTo>
                  <a:pt x="3849002" y="899704"/>
                </a:lnTo>
                <a:lnTo>
                  <a:pt x="0" y="899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43879" y="9033110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9: Filter to suit your search needs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33" b="-733"/>
            </a:stretch>
          </a:blipFill>
        </p:spPr>
        <p:txBody>
          <a:bodyPr/>
          <a:lstStyle/>
          <a:p>
            <a:endParaRPr lang="en-ZW" dirty="0"/>
          </a:p>
        </p:txBody>
      </p:sp>
      <p:sp>
        <p:nvSpPr>
          <p:cNvPr id="3" name="Freeform 3"/>
          <p:cNvSpPr/>
          <p:nvPr/>
        </p:nvSpPr>
        <p:spPr>
          <a:xfrm>
            <a:off x="7757275" y="2082736"/>
            <a:ext cx="3849001" cy="899704"/>
          </a:xfrm>
          <a:custGeom>
            <a:avLst/>
            <a:gdLst/>
            <a:ahLst/>
            <a:cxnLst/>
            <a:rect l="l" t="t" r="r" b="b"/>
            <a:pathLst>
              <a:path w="3849001" h="899704">
                <a:moveTo>
                  <a:pt x="0" y="0"/>
                </a:moveTo>
                <a:lnTo>
                  <a:pt x="3849002" y="0"/>
                </a:lnTo>
                <a:lnTo>
                  <a:pt x="3849002" y="899704"/>
                </a:lnTo>
                <a:lnTo>
                  <a:pt x="0" y="899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43879" y="864599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10: select book &amp; click download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" b="-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25788" y="5692604"/>
            <a:ext cx="3849001" cy="899704"/>
          </a:xfrm>
          <a:custGeom>
            <a:avLst/>
            <a:gdLst/>
            <a:ahLst/>
            <a:cxnLst/>
            <a:rect l="l" t="t" r="r" b="b"/>
            <a:pathLst>
              <a:path w="3849001" h="899704">
                <a:moveTo>
                  <a:pt x="0" y="0"/>
                </a:moveTo>
                <a:lnTo>
                  <a:pt x="3849001" y="0"/>
                </a:lnTo>
                <a:lnTo>
                  <a:pt x="3849001" y="899704"/>
                </a:lnTo>
                <a:lnTo>
                  <a:pt x="0" y="899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43879" y="864599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11: Create an account or sign in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57275" y="5859534"/>
            <a:ext cx="3849001" cy="899704"/>
          </a:xfrm>
          <a:custGeom>
            <a:avLst/>
            <a:gdLst/>
            <a:ahLst/>
            <a:cxnLst/>
            <a:rect l="l" t="t" r="r" b="b"/>
            <a:pathLst>
              <a:path w="3849001" h="899704">
                <a:moveTo>
                  <a:pt x="0" y="0"/>
                </a:moveTo>
                <a:lnTo>
                  <a:pt x="3849002" y="0"/>
                </a:lnTo>
                <a:lnTo>
                  <a:pt x="3849002" y="899705"/>
                </a:lnTo>
                <a:lnTo>
                  <a:pt x="0" y="8997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43879" y="864599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12: Create an account or sign in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6" b="-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81306" y="6047331"/>
            <a:ext cx="3140591" cy="734113"/>
          </a:xfrm>
          <a:custGeom>
            <a:avLst/>
            <a:gdLst/>
            <a:ahLst/>
            <a:cxnLst/>
            <a:rect l="l" t="t" r="r" b="b"/>
            <a:pathLst>
              <a:path w="3140591" h="734113">
                <a:moveTo>
                  <a:pt x="0" y="0"/>
                </a:moveTo>
                <a:lnTo>
                  <a:pt x="3140590" y="0"/>
                </a:lnTo>
                <a:lnTo>
                  <a:pt x="3140590" y="734113"/>
                </a:lnTo>
                <a:lnTo>
                  <a:pt x="0" y="734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43879" y="967469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12: Continue to download pdf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6" b="-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3660" y="5630005"/>
            <a:ext cx="3140591" cy="734113"/>
          </a:xfrm>
          <a:custGeom>
            <a:avLst/>
            <a:gdLst/>
            <a:ahLst/>
            <a:cxnLst/>
            <a:rect l="l" t="t" r="r" b="b"/>
            <a:pathLst>
              <a:path w="3140591" h="734113">
                <a:moveTo>
                  <a:pt x="0" y="0"/>
                </a:moveTo>
                <a:lnTo>
                  <a:pt x="3140590" y="0"/>
                </a:lnTo>
                <a:lnTo>
                  <a:pt x="3140590" y="734113"/>
                </a:lnTo>
                <a:lnTo>
                  <a:pt x="0" y="734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43879" y="967469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13: Wait for download to finish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7" b="-78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24381" y="1601399"/>
            <a:ext cx="3140591" cy="734113"/>
          </a:xfrm>
          <a:custGeom>
            <a:avLst/>
            <a:gdLst/>
            <a:ahLst/>
            <a:cxnLst/>
            <a:rect l="l" t="t" r="r" b="b"/>
            <a:pathLst>
              <a:path w="3140591" h="734113">
                <a:moveTo>
                  <a:pt x="0" y="0"/>
                </a:moveTo>
                <a:lnTo>
                  <a:pt x="3140591" y="0"/>
                </a:lnTo>
                <a:lnTo>
                  <a:pt x="3140591" y="734113"/>
                </a:lnTo>
                <a:lnTo>
                  <a:pt x="0" y="734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43879" y="9724295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14: Open &amp; read your e-book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7598" y="207673"/>
            <a:ext cx="15010402" cy="3508681"/>
          </a:xfrm>
          <a:custGeom>
            <a:avLst/>
            <a:gdLst/>
            <a:ahLst/>
            <a:cxnLst/>
            <a:rect l="l" t="t" r="r" b="b"/>
            <a:pathLst>
              <a:path w="15010402" h="3508681">
                <a:moveTo>
                  <a:pt x="0" y="0"/>
                </a:moveTo>
                <a:lnTo>
                  <a:pt x="15010402" y="0"/>
                </a:lnTo>
                <a:lnTo>
                  <a:pt x="15010402" y="3508681"/>
                </a:lnTo>
                <a:lnTo>
                  <a:pt x="0" y="35086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47504" y="5951627"/>
            <a:ext cx="11770838" cy="162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55"/>
              </a:lnSpc>
              <a:spcBef>
                <a:spcPct val="0"/>
              </a:spcBef>
            </a:pPr>
            <a:r>
              <a:rPr lang="en-US" sz="9539" b="1" dirty="0">
                <a:solidFill>
                  <a:srgbClr val="2B484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October 21-27, 2024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15493" y="8801100"/>
            <a:ext cx="6057014" cy="1622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55"/>
              </a:lnSpc>
              <a:spcBef>
                <a:spcPct val="0"/>
              </a:spcBef>
            </a:pPr>
            <a:r>
              <a:rPr lang="en-US" sz="9539" b="1" dirty="0">
                <a:solidFill>
                  <a:srgbClr val="F37D2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#OAWeek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4335373"/>
            <a:ext cx="16527692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2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B484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Community over Commercialization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0" b="-37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25582" y="851737"/>
            <a:ext cx="4157818" cy="971890"/>
          </a:xfrm>
          <a:custGeom>
            <a:avLst/>
            <a:gdLst/>
            <a:ahLst/>
            <a:cxnLst/>
            <a:rect l="l" t="t" r="r" b="b"/>
            <a:pathLst>
              <a:path w="4157818" h="971890">
                <a:moveTo>
                  <a:pt x="0" y="0"/>
                </a:moveTo>
                <a:lnTo>
                  <a:pt x="4157818" y="0"/>
                </a:lnTo>
                <a:lnTo>
                  <a:pt x="4157818" y="971889"/>
                </a:lnTo>
                <a:lnTo>
                  <a:pt x="0" y="9718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52800" y="9563100"/>
            <a:ext cx="9840471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1: Visit the </a:t>
            </a:r>
            <a:r>
              <a:rPr lang="en-US" sz="5136" dirty="0" err="1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Msuas</a:t>
            </a: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 website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" b="-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25582" y="851737"/>
            <a:ext cx="4157818" cy="971890"/>
          </a:xfrm>
          <a:custGeom>
            <a:avLst/>
            <a:gdLst/>
            <a:ahLst/>
            <a:cxnLst/>
            <a:rect l="l" t="t" r="r" b="b"/>
            <a:pathLst>
              <a:path w="4157818" h="971890">
                <a:moveTo>
                  <a:pt x="0" y="0"/>
                </a:moveTo>
                <a:lnTo>
                  <a:pt x="4157818" y="0"/>
                </a:lnTo>
                <a:lnTo>
                  <a:pt x="4157818" y="971889"/>
                </a:lnTo>
                <a:lnTo>
                  <a:pt x="0" y="9718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79179" y="9271561"/>
            <a:ext cx="9840471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2: go to the library page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6" b="-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25582" y="851737"/>
            <a:ext cx="4157818" cy="971890"/>
          </a:xfrm>
          <a:custGeom>
            <a:avLst/>
            <a:gdLst/>
            <a:ahLst/>
            <a:cxnLst/>
            <a:rect l="l" t="t" r="r" b="b"/>
            <a:pathLst>
              <a:path w="4157818" h="971890">
                <a:moveTo>
                  <a:pt x="0" y="0"/>
                </a:moveTo>
                <a:lnTo>
                  <a:pt x="4157818" y="0"/>
                </a:lnTo>
                <a:lnTo>
                  <a:pt x="4157818" y="971889"/>
                </a:lnTo>
                <a:lnTo>
                  <a:pt x="0" y="9718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48605" y="925282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3: Choose the resource you want to access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6" b="-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69696" y="832999"/>
            <a:ext cx="4157818" cy="971890"/>
          </a:xfrm>
          <a:custGeom>
            <a:avLst/>
            <a:gdLst/>
            <a:ahLst/>
            <a:cxnLst/>
            <a:rect l="l" t="t" r="r" b="b"/>
            <a:pathLst>
              <a:path w="4157818" h="971890">
                <a:moveTo>
                  <a:pt x="0" y="0"/>
                </a:moveTo>
                <a:lnTo>
                  <a:pt x="4157818" y="0"/>
                </a:lnTo>
                <a:lnTo>
                  <a:pt x="4157818" y="971890"/>
                </a:lnTo>
                <a:lnTo>
                  <a:pt x="0" y="971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48605" y="925282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>
                <a:solidFill>
                  <a:srgbClr val="F37D21"/>
                </a:solidFill>
                <a:latin typeface="Children One"/>
                <a:ea typeface="Children One"/>
                <a:cs typeface="Children One"/>
                <a:sym typeface="Children One"/>
              </a:rPr>
              <a:t>Step 5: Login to remotexs  or create a new account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6" b="-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66155" y="6266933"/>
            <a:ext cx="3377845" cy="789571"/>
          </a:xfrm>
          <a:custGeom>
            <a:avLst/>
            <a:gdLst/>
            <a:ahLst/>
            <a:cxnLst/>
            <a:rect l="l" t="t" r="r" b="b"/>
            <a:pathLst>
              <a:path w="3377845" h="789571">
                <a:moveTo>
                  <a:pt x="0" y="0"/>
                </a:moveTo>
                <a:lnTo>
                  <a:pt x="3377845" y="0"/>
                </a:lnTo>
                <a:lnTo>
                  <a:pt x="3377845" y="789571"/>
                </a:lnTo>
                <a:lnTo>
                  <a:pt x="0" y="7895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48605" y="925282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6: Select a database to access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" b="-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67341" y="4974861"/>
            <a:ext cx="5131441" cy="1199474"/>
          </a:xfrm>
          <a:custGeom>
            <a:avLst/>
            <a:gdLst/>
            <a:ahLst/>
            <a:cxnLst/>
            <a:rect l="l" t="t" r="r" b="b"/>
            <a:pathLst>
              <a:path w="5131441" h="1199474">
                <a:moveTo>
                  <a:pt x="0" y="0"/>
                </a:moveTo>
                <a:lnTo>
                  <a:pt x="5131441" y="0"/>
                </a:lnTo>
                <a:lnTo>
                  <a:pt x="5131441" y="1199474"/>
                </a:lnTo>
                <a:lnTo>
                  <a:pt x="0" y="1199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48605" y="925282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6: Select a database to access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99" b="-9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67341" y="4974861"/>
            <a:ext cx="5131441" cy="1199474"/>
          </a:xfrm>
          <a:custGeom>
            <a:avLst/>
            <a:gdLst/>
            <a:ahLst/>
            <a:cxnLst/>
            <a:rect l="l" t="t" r="r" b="b"/>
            <a:pathLst>
              <a:path w="5131441" h="1199474">
                <a:moveTo>
                  <a:pt x="0" y="0"/>
                </a:moveTo>
                <a:lnTo>
                  <a:pt x="5131441" y="0"/>
                </a:lnTo>
                <a:lnTo>
                  <a:pt x="5131441" y="1199474"/>
                </a:lnTo>
                <a:lnTo>
                  <a:pt x="0" y="1199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48605" y="925282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6: Select a database to access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2" b="-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888439" y="2944670"/>
            <a:ext cx="3849001" cy="899704"/>
          </a:xfrm>
          <a:custGeom>
            <a:avLst/>
            <a:gdLst/>
            <a:ahLst/>
            <a:cxnLst/>
            <a:rect l="l" t="t" r="r" b="b"/>
            <a:pathLst>
              <a:path w="3849001" h="899704">
                <a:moveTo>
                  <a:pt x="0" y="0"/>
                </a:moveTo>
                <a:lnTo>
                  <a:pt x="3849002" y="0"/>
                </a:lnTo>
                <a:lnTo>
                  <a:pt x="3849002" y="899704"/>
                </a:lnTo>
                <a:lnTo>
                  <a:pt x="0" y="899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143879" y="8645994"/>
            <a:ext cx="14000242" cy="612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7"/>
              </a:lnSpc>
              <a:spcBef>
                <a:spcPct val="0"/>
              </a:spcBef>
            </a:pP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Step 7: Using </a:t>
            </a:r>
            <a:r>
              <a:rPr lang="en-US" sz="5136" dirty="0" err="1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Proquest</a:t>
            </a:r>
            <a:r>
              <a:rPr lang="en-US" sz="5136" dirty="0">
                <a:solidFill>
                  <a:srgbClr val="F37D21"/>
                </a:solidFill>
                <a:highlight>
                  <a:srgbClr val="000000"/>
                </a:highlight>
                <a:latin typeface="Children One"/>
                <a:ea typeface="Children One"/>
                <a:cs typeface="Children One"/>
                <a:sym typeface="Children One"/>
              </a:rPr>
              <a:t> e-book central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163</Words>
  <Application>Microsoft Office PowerPoint</Application>
  <PresentationFormat>Custom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Canva Sans Bold</vt:lpstr>
      <vt:lpstr>Arial</vt:lpstr>
      <vt:lpstr>Calibri</vt:lpstr>
      <vt:lpstr>Helvetica World</vt:lpstr>
      <vt:lpstr>Children One</vt:lpstr>
      <vt:lpstr>Helvetica World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Gold Rush Organics</dc:title>
  <cp:lastModifiedBy>Luke Magayo</cp:lastModifiedBy>
  <cp:revision>4</cp:revision>
  <dcterms:created xsi:type="dcterms:W3CDTF">2006-08-16T00:00:00Z</dcterms:created>
  <dcterms:modified xsi:type="dcterms:W3CDTF">2024-10-27T17:15:29Z</dcterms:modified>
  <dc:identifier>DAGUjlE5914</dc:identifier>
</cp:coreProperties>
</file>